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DCE2F0"/>
    <a:srgbClr val="ACB9DB"/>
    <a:srgbClr val="FFE67D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53" autoAdjust="0"/>
    <p:restoredTop sz="77626" autoAdjust="0"/>
  </p:normalViewPr>
  <p:slideViewPr>
    <p:cSldViewPr snapToGrid="0">
      <p:cViewPr varScale="1">
        <p:scale>
          <a:sx n="51" d="100"/>
          <a:sy n="51" d="100"/>
        </p:scale>
        <p:origin x="6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2452"/>
    </p:cViewPr>
  </p:sorterViewPr>
  <p:notesViewPr>
    <p:cSldViewPr snapToGrid="0">
      <p:cViewPr>
        <p:scale>
          <a:sx n="300" d="100"/>
          <a:sy n="300" d="100"/>
        </p:scale>
        <p:origin x="-768" y="-60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144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626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8114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矩形 13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30717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046997"/>
              </p:ext>
            </p:extLst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378721" y="2963001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958828963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008550713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9035409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801522814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59046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60238"/>
                  </a:ext>
                </a:extLst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/>
          </p:nvPr>
        </p:nvGraphicFramePr>
        <p:xfrm>
          <a:off x="378720" y="4436234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85304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41621744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086032614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41640961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64492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235692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sp>
        <p:nvSpPr>
          <p:cNvPr id="1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6689057" y="115875"/>
            <a:ext cx="5192945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詞：異同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組織圖（空白版）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43585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643836781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9309698"/>
              </p:ext>
            </p:extLst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sp>
        <p:nvSpPr>
          <p:cNvPr id="1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711700" y="115875"/>
            <a:ext cx="7170302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不同、分別、相異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1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組織圖（空白版）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7359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5701570"/>
              </p:ext>
            </p:extLst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1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328612" y="115875"/>
            <a:ext cx="7812000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詞：共同之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處、相似、相同 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0205085"/>
              </p:ext>
            </p:extLst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844926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sp>
        <p:nvSpPr>
          <p:cNvPr id="1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</a:t>
            </a:r>
            <a:r>
              <a:rPr lang="zh-TW" altLang="en-US" sz="3600" b="1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比較</a:t>
            </a:r>
            <a:r>
              <a:rPr lang="zh-TW" altLang="en-US" sz="3600" b="1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組織圖（空白版）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2300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5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E57C4"/>
      </a:hlink>
      <a:folHlink>
        <a:srgbClr val="072B62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14927</TotalTime>
  <Words>87</Words>
  <Application>Microsoft Office PowerPoint</Application>
  <PresentationFormat>寬螢幕</PresentationFormat>
  <Paragraphs>22</Paragraphs>
  <Slides>3</Slides>
  <Notes>3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11" baseType="lpstr">
      <vt:lpstr>Heebo Light</vt:lpstr>
      <vt:lpstr>Microsoft JhengHei</vt:lpstr>
      <vt:lpstr>Microsoft JhengHei</vt:lpstr>
      <vt:lpstr>新細明體</vt:lpstr>
      <vt:lpstr>Arial</vt:lpstr>
      <vt:lpstr>Calibri</vt:lpstr>
      <vt:lpstr>Segoe UI Light</vt:lpstr>
      <vt:lpstr>Office 佈景主題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651</cp:revision>
  <dcterms:created xsi:type="dcterms:W3CDTF">2022-06-23T09:13:07Z</dcterms:created>
  <dcterms:modified xsi:type="dcterms:W3CDTF">2023-09-13T07:37:55Z</dcterms:modified>
</cp:coreProperties>
</file>